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76" r:id="rId11"/>
    <p:sldId id="277" r:id="rId12"/>
    <p:sldId id="278" r:id="rId13"/>
    <p:sldId id="279" r:id="rId14"/>
    <p:sldId id="264" r:id="rId15"/>
    <p:sldId id="265" r:id="rId16"/>
    <p:sldId id="266" r:id="rId17"/>
    <p:sldId id="267" r:id="rId18"/>
    <p:sldId id="268" r:id="rId19"/>
    <p:sldId id="269" r:id="rId20"/>
    <p:sldId id="280" r:id="rId21"/>
    <p:sldId id="281" r:id="rId22"/>
    <p:sldId id="282" r:id="rId23"/>
    <p:sldId id="283" r:id="rId24"/>
    <p:sldId id="270" r:id="rId25"/>
    <p:sldId id="273" r:id="rId26"/>
    <p:sldId id="274" r:id="rId27"/>
    <p:sldId id="271" r:id="rId28"/>
    <p:sldId id="27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77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888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16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49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726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534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095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42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37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811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55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A2B0F-278F-4A0F-BFAE-E4F56EF7B60D}" type="datetimeFigureOut">
              <a:rPr lang="en-AU" smtClean="0"/>
              <a:t>4/04/2021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2697C-0573-4610-A7C9-C9BFD3099E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069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Nerves and Neurons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286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4" y="0"/>
            <a:ext cx="7572375" cy="679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0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287" y="195262"/>
            <a:ext cx="8418513" cy="636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3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233362"/>
            <a:ext cx="7106220" cy="65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5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62" y="136524"/>
            <a:ext cx="5710238" cy="66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9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2354" y="424934"/>
            <a:ext cx="6391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 three different types of neurons!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12756"/>
              </p:ext>
            </p:extLst>
          </p:nvPr>
        </p:nvGraphicFramePr>
        <p:xfrm>
          <a:off x="3403600" y="1386364"/>
          <a:ext cx="10515600" cy="1440180"/>
        </p:xfrm>
        <a:graphic>
          <a:graphicData uri="http://schemas.openxmlformats.org/drawingml/2006/table">
            <a:tbl>
              <a:tblPr/>
              <a:tblGrid>
                <a:gridCol w="1206500">
                  <a:extLst>
                    <a:ext uri="{9D8B030D-6E8A-4147-A177-3AD203B41FA5}">
                      <a16:colId xmlns:a16="http://schemas.microsoft.com/office/drawing/2014/main" val="96844200"/>
                    </a:ext>
                  </a:extLst>
                </a:gridCol>
                <a:gridCol w="9309100">
                  <a:extLst>
                    <a:ext uri="{9D8B030D-6E8A-4147-A177-3AD203B41FA5}">
                      <a16:colId xmlns:a16="http://schemas.microsoft.com/office/drawing/2014/main" val="679929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1.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solidFill>
                            <a:srgbClr val="FF0000"/>
                          </a:solidFill>
                          <a:effectLst/>
                        </a:rPr>
                        <a:t>Sensory neurons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864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2.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00B6EE"/>
                          </a:solidFill>
                          <a:effectLst/>
                        </a:rPr>
                        <a:t>Motor neurons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229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  <a:latin typeface="KaTeX_Main"/>
                        </a:rPr>
                        <a:t>3.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009900"/>
                          </a:solidFill>
                          <a:effectLst/>
                        </a:rPr>
                        <a:t>Interneurons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52946"/>
                  </a:ext>
                </a:extLst>
              </a:tr>
            </a:tbl>
          </a:graphicData>
        </a:graphic>
      </p:graphicFrame>
      <p:pic>
        <p:nvPicPr>
          <p:cNvPr id="8194" name="Picture 2" descr="https://www.educationperfect.com/media/content/Science/1505876295.295211f/1505876293004-312642635687070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261" y="3530600"/>
            <a:ext cx="2077063" cy="33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55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349240"/>
            <a:ext cx="11226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Sensory neurons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convert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external stimuli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it receives from your senses (smell, taste, sight, touch, and hearing) into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it sends toward the central nervous system (the brain and spinal cord).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your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 ones that receive information from the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sensory receptors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your skin about that spider crawling on your hand, and send 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 central nervous system about it.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05960777.67111f/1505960768865-911239094609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3907377"/>
            <a:ext cx="7581900" cy="29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1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472639"/>
            <a:ext cx="115697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Sensory neurons II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neurons transmit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information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are activated by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input.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convey this information to the brain or spinal cord, where this information is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processed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a response is made.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ensory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neurons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information from our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our brain or spinal cord.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05960777.67111f/1505960768865-911239094609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9" y="3342706"/>
            <a:ext cx="9032875" cy="351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47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300" y="207139"/>
            <a:ext cx="11404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Motor neurons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Motor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carry information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away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brain or spinal cord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effectors,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such as a muscle or a gland, to produce a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response.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Motor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what result in the actual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movement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your hand to shake away that spider.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Remember that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otor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neurons produce </a:t>
            </a:r>
            <a:r>
              <a:rPr lang="en-AU" sz="2400" b="1" i="0" u="sng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ovement.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505962395.283031f/1505962392252-911239094609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43951"/>
            <a:ext cx="9855200" cy="301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9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713939"/>
            <a:ext cx="115697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Interneurons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Interneurons,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intermediate neurons, are found in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spinal cord and the brain,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carry electrical impulses through the spinal cord and the brain.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neurons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decide what to do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pass on the information it receives from the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motor neurons.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Science/1506030283.807181f/1506030266737-333664249993320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3905250"/>
            <a:ext cx="11430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20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351641"/>
            <a:ext cx="11798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how do all these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types of neurons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work together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get your body to respond to an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environmental cue?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imagine that you've accidentally pricked yourself with something sharp, like a nail.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Ow!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receive signals from the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 receptors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your hand and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sent through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sensory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spinal cord and brain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passes this signal onto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interneurons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brain which decides what to do.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signal is then sent to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motor neurons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produce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response,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quickly moving away from that nail.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7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24" y="192087"/>
            <a:ext cx="9134475" cy="3845269"/>
          </a:xfrm>
          <a:prstGeom prst="rect">
            <a:avLst/>
          </a:prstGeom>
        </p:spPr>
      </p:pic>
      <p:pic>
        <p:nvPicPr>
          <p:cNvPr id="4" name="1509322914.487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2661" y="4037356"/>
            <a:ext cx="4851399" cy="27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4" y="0"/>
            <a:ext cx="7604125" cy="67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66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524" y="0"/>
            <a:ext cx="6632575" cy="690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21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4" y="0"/>
            <a:ext cx="7832725" cy="68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4" y="40474"/>
            <a:ext cx="6429375" cy="68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2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156339"/>
            <a:ext cx="11620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how does a neuron send 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signal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one end to the other and to other neurons?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neuron is inactive and waiting for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stimulus,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there is 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difference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between the inside of the neuron and the outside of the neuron.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inside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neuron is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negatively charged,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whereas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outside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of the neuron is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positively charged.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its normal </a:t>
            </a:r>
            <a:r>
              <a:rPr lang="en-AU" sz="2400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resting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state.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Science/1506061096.527231g/1506061099354-341063868773701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4" y="4147205"/>
            <a:ext cx="5902325" cy="271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231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600" y="234940"/>
            <a:ext cx="11569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Action Potential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 stimulus activates a neuron, the stimulus causes a movement of electrical charge across the neuron, resulting in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inside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neuron becoming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positively charged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outside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become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negatively charged.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a result, an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generated which can travel down the length of the axon toward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axon terminal.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electrical impulse is called an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action potential.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022.31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2450" y="4307880"/>
            <a:ext cx="5746750" cy="255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" y="525840"/>
            <a:ext cx="118491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what happens when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action potential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reaches the end of the axon?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electrical signal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sent from one neuron to the next, the neurons are not in direct contact with each other. This means that there is a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gap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neurons.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AU" sz="2400" b="1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gap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called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synaptic cleft.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how can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 sent between neurons when there is a gap between them?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https://www.educationperfect.com/media/content/Science/1505354707.933931g/1505354715317-3688494484755977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5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223441"/>
            <a:ext cx="11366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impulse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travels down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toward the next neuron, it cannot simply continue onto the next cell because of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synaptic cleft.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Instead, the signal is converted to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chemical message.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 electrical impulse reaches the </a:t>
            </a:r>
            <a:r>
              <a:rPr lang="en-AU" sz="2400" b="1" i="0" u="sng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axon terminal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triggers the release of chemicals called </a:t>
            </a:r>
            <a:r>
              <a:rPr lang="en-AU" sz="2400" b="1" i="0" u="sng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neurotransmitters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are released from the axon of the neuron sending the signal. The neuron that releases the neurotransmitters is called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presynaptic neuron.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www.educationperfect.com/media/content/Science/1505354707.933931g/1505354715317-3688494484755977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167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8100" y="81340"/>
            <a:ext cx="8204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neurotransmitters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move across the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synaptic cleft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carry the signal across the gap to the next neuron.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neurotransmitters then bind to receptors found on the </a:t>
            </a:r>
            <a:r>
              <a:rPr lang="en-AU" sz="2800" b="1" i="0" u="sng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dendrites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receiving neuron.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neuron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receives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neurotransmitters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called the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postsynaptic neuron.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how the neurons pass on information to each other!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https://www.educationperfect.com/media/content/Science/1506294318.883941g/1506294318567-581848197510022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973386"/>
            <a:ext cx="3796074" cy="5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37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88900"/>
            <a:ext cx="7412038" cy="68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83741"/>
            <a:ext cx="117221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most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basic component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your nervous system are nerve cells, called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neurons!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Neurons have a very long lifespan since if they die, they cannot be replaced. There are around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100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billion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these neurons in your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brain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alone!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neuron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specialised cell whose function is to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receive and transmit information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all around the body, to other neurons, muscles or glands.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Neurons use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both electrical </a:t>
            </a:r>
            <a:r>
              <a:rPr lang="en-AU" sz="2400" b="1" i="0" u="sng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 chemical impulses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do this.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64314928.005911f/1464314934479-356239606451883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7" y="4048124"/>
            <a:ext cx="468312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47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" y="511174"/>
            <a:ext cx="11012921" cy="53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80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22250"/>
            <a:ext cx="9364663" cy="65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20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268287"/>
            <a:ext cx="9746526" cy="64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39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87" y="190795"/>
            <a:ext cx="8824913" cy="66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48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7" y="360362"/>
            <a:ext cx="9663084" cy="61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7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557212"/>
            <a:ext cx="11092738" cy="34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98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2" y="649287"/>
            <a:ext cx="11560419" cy="44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3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12341"/>
            <a:ext cx="69215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three parts of a neuron: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Although different types of neurons can look structurally different, a typical neuron is made up of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three main parts.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are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dendrites,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cell body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axon.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Neurons send electrical impulses (nerve impulses) along the neuron in one direction only - from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dendrites,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cell body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then through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axon.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three parts of the neuron have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different roles that all work together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ensure that information is transmitted from one neuron to another.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05796834.328391g/1505796834089-383300809545309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0" y="769847"/>
            <a:ext cx="3603625" cy="58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89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5200" y="449640"/>
            <a:ext cx="67691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Dendrites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Dendrites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 branch-like extensions found at the top of the 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neuron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branch off from the cell body.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extensions are highly sensitive and have lots of receptors on its surface which allow it to </a:t>
            </a:r>
            <a:r>
              <a:rPr lang="en-AU" sz="28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receive chemical signals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(or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neurotransmitters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from other neurons and then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transmit the electrical information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down the</a:t>
            </a:r>
            <a:r>
              <a:rPr lang="en-AU" sz="28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axon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neuron.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05959655.277851f/1505959666526-911239094609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05418"/>
            <a:ext cx="3448050" cy="56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2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308739"/>
            <a:ext cx="80391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Cell body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cell body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main part of the neuron which contains all of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necessary components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the nucleus, ribosomes, mitochondria and other organelles that help to keep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nerve cell alive.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main function of the cell body is to keep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neuron functional.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the cell body does not work, then the rest of the neuron cannot work either and the neuron will die.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05959756.503581f/1505959768312-911239094609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5" y="836612"/>
            <a:ext cx="3448050" cy="56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8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0" y="754440"/>
            <a:ext cx="64897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Axon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long cable-like projection of the cell that carries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electrical message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down its length, toward the axon terminal (the end of the axon).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usually covered with thin layer of substance called myelin sheath.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Myelin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made of fat and protein, and it helps to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insulate and increase the speed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an electrical impulse is transmitted down the axon towards the </a:t>
            </a:r>
            <a:r>
              <a:rPr lang="en-AU" sz="24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axon terminal.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05960002.503631f/1505960000222-911239094609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468312"/>
            <a:ext cx="3448050" cy="56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78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900" y="138143"/>
            <a:ext cx="11379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Nerves vs Neurons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know that the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smallest component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nervous system are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nerve cells, called neurons.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 </a:t>
            </a:r>
            <a:r>
              <a:rPr lang="en-AU" sz="2400" b="1" i="0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these neurons are grouped together, this forms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nerves.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important to remember that neurons are a single nerve cell, but nerves are a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group of neurons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connected together.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Nerves are what make up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peripheral nervous system.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nerves are connected to all the muscles in your body and connect them back to the brain and spinal cord.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06308829.357331g/1506308823002-2938712696414192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75" y="4875212"/>
            <a:ext cx="3810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80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227012"/>
            <a:ext cx="6396038" cy="63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1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68</Words>
  <Application>Microsoft Office PowerPoint</Application>
  <PresentationFormat>Widescreen</PresentationFormat>
  <Paragraphs>104</Paragraphs>
  <Slides>36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KaTeX_Main</vt:lpstr>
      <vt:lpstr>Office Theme</vt:lpstr>
      <vt:lpstr>Nerves and Neurons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Nerves and Neurons</dc:title>
  <dc:creator>Joseph D'cruz</dc:creator>
  <cp:lastModifiedBy>Joseph D'cruz</cp:lastModifiedBy>
  <cp:revision>5</cp:revision>
  <dcterms:created xsi:type="dcterms:W3CDTF">2020-06-27T06:34:31Z</dcterms:created>
  <dcterms:modified xsi:type="dcterms:W3CDTF">2021-04-04T03:08:21Z</dcterms:modified>
</cp:coreProperties>
</file>